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8" y="-31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85EEB-9449-404D-A50D-23F56E601C3E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B5D5A-0C68-462D-86CC-B94CE07E9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B5D5A-0C68-462D-86CC-B94CE07E991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B5D5A-0C68-462D-86CC-B94CE07E991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B5D5A-0C68-462D-86CC-B94CE07E991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9654" y="642918"/>
            <a:ext cx="7766936" cy="4143404"/>
          </a:xfrm>
        </p:spPr>
        <p:txBody>
          <a:bodyPr/>
          <a:lstStyle/>
          <a:p>
            <a:pPr algn="ctr"/>
            <a:r>
              <a:rPr lang="ru-RU" dirty="0" smtClean="0"/>
              <a:t>Понятие и структура специальных образовательных </a:t>
            </a:r>
            <a:r>
              <a:rPr lang="ru-RU" dirty="0" smtClean="0"/>
              <a:t>условий для детей с ОВЗ и детей-инвалидов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5072074"/>
            <a:ext cx="7766936" cy="928694"/>
          </a:xfrm>
        </p:spPr>
        <p:txBody>
          <a:bodyPr/>
          <a:lstStyle/>
          <a:p>
            <a:r>
              <a:rPr lang="ru-RU" dirty="0" smtClean="0"/>
              <a:t>Социальный педагог ЦПМПК </a:t>
            </a:r>
          </a:p>
          <a:p>
            <a:r>
              <a:rPr lang="ru-RU" dirty="0" smtClean="0"/>
              <a:t>Светлана Анатольевна Акимова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27198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588" y="1285860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специальными условиями для получения образования обучающимися с ОВЗ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понимаются условия обучения, воспитания и развития таких обучающихся, включающие в себя использование специальных образовательных программ и методов обучения и воспитания, специальных учебников, учебных пособий и дидактических материалов, специальных технических средств обучения коллективного и индивидуального пользования, представление услуг ассистента (помощника), оказывающего обучающимся необходимую техническую помощь, проведение групповых и индивидуальных коррекционных занятий, обеспечение доступа в здание организаций, осуществляющих образовательную деятельность, и другие условия, без которых невозможно или затруднено освоение образовательных программ обучающимися с ОВЗ  (п. 3, ст. 79 ФЗ от 29.12.2012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№ 273 – ФЗ «Об образовании в РФ») 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95670" y="3357562"/>
            <a:ext cx="3000396" cy="27146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Специальные образовательные условия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301649" y="1956270"/>
            <a:ext cx="227172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Кадровое обеспечение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2860" y="571480"/>
            <a:ext cx="2214578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Психолого-педагогическое обеспечение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3836" y="1928802"/>
            <a:ext cx="2286016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Организационное обеспечение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18559428">
            <a:off x="2949022" y="3613943"/>
            <a:ext cx="484632" cy="101532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881554" y="2786058"/>
            <a:ext cx="484632" cy="50006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3030417">
            <a:off x="6716013" y="3673433"/>
            <a:ext cx="484632" cy="861919"/>
          </a:xfrm>
          <a:prstGeom prst="downArrow">
            <a:avLst>
              <a:gd name="adj1" fmla="val 50000"/>
              <a:gd name="adj2" fmla="val 5181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0574"/>
          </a:xfrm>
        </p:spPr>
        <p:txBody>
          <a:bodyPr/>
          <a:lstStyle/>
          <a:p>
            <a:pPr algn="ctr"/>
            <a:r>
              <a:rPr lang="ru-RU" dirty="0" smtClean="0"/>
              <a:t>Организационное обеспечение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66778" y="1714489"/>
            <a:ext cx="8107224" cy="414340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Нормативно – правовая база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сетевого взаимодействия с внешними организациями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медицинского обслуживания и питания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Финансовое обеспечение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Информационное обеспечение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Материально-техническое (включая архитектурное) обеспечение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477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Психолого-педагогическое обеспечение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000241"/>
            <a:ext cx="8596668" cy="404112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Программно-методическое обеспечение образовательного процесса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адаптированная основная образовательная программа;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адаптированная образовательная программа.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Психолого-педагогическое сопровождение детей с ОВЗ в образовательном учреждении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Программно-методическое обеспечение образовательного процесса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адаптированная основная образовательная программа;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адаптированная образовательная программа.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Психолого-педагогическое сопровождение детей с ОВЗ в образовательном учреждении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2012"/>
          </a:xfrm>
        </p:spPr>
        <p:txBody>
          <a:bodyPr/>
          <a:lstStyle/>
          <a:p>
            <a:pPr algn="ctr"/>
            <a:r>
              <a:rPr lang="ru-RU" dirty="0" smtClean="0"/>
              <a:t>Кадровое обеспечение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785927"/>
            <a:ext cx="8596668" cy="4255436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укомплектованность образовательного учреждения педагогическими и руководящими работниками, компетентными в понимании особых образовательных потребностей детей с ОВЗ, в том числе детей-инвалидов;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квалификации педагогических и иных работников образовательного учреждения в области образования детей с ОВЗ;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непрерывность профессионального развития педагогических работников образовательного учреждения в сфере коррекционной (специальной) педагогики, специальной психологии и клинической детской психологии.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268</Words>
  <Application>Microsoft Office PowerPoint</Application>
  <PresentationFormat>Произвольный</PresentationFormat>
  <Paragraphs>34</Paragraphs>
  <Slides>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Понятие и структура специальных образовательных условий для детей с ОВЗ и детей-инвалидов</vt:lpstr>
      <vt:lpstr>Слайд 2</vt:lpstr>
      <vt:lpstr>Слайд 3</vt:lpstr>
      <vt:lpstr>Организационное обеспечение</vt:lpstr>
      <vt:lpstr>Психолого-педагогическое обеспечение</vt:lpstr>
      <vt:lpstr>Кадровое обеспечение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спец.условий</dc:title>
  <cp:lastModifiedBy>-</cp:lastModifiedBy>
  <cp:revision>7</cp:revision>
  <dcterms:modified xsi:type="dcterms:W3CDTF">2016-01-20T07:11:02Z</dcterms:modified>
</cp:coreProperties>
</file>